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585" autoAdjust="0"/>
  </p:normalViewPr>
  <p:slideViewPr>
    <p:cSldViewPr>
      <p:cViewPr varScale="1">
        <p:scale>
          <a:sx n="68" d="100"/>
          <a:sy n="68" d="100"/>
        </p:scale>
        <p:origin x="-14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AB7-AF30-4623-80EA-0BA08C67783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E4DC5E-3884-4B6E-A943-67F5DB57FB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AB7-AF30-4623-80EA-0BA08C67783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DC5E-3884-4B6E-A943-67F5DB57FB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AB7-AF30-4623-80EA-0BA08C67783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DC5E-3884-4B6E-A943-67F5DB57FB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AB7-AF30-4623-80EA-0BA08C67783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E4DC5E-3884-4B6E-A943-67F5DB57FB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AB7-AF30-4623-80EA-0BA08C67783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DC5E-3884-4B6E-A943-67F5DB57FB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AB7-AF30-4623-80EA-0BA08C67783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DC5E-3884-4B6E-A943-67F5DB57FB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AB7-AF30-4623-80EA-0BA08C67783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E4DC5E-3884-4B6E-A943-67F5DB57FB5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AB7-AF30-4623-80EA-0BA08C67783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DC5E-3884-4B6E-A943-67F5DB57FB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AB7-AF30-4623-80EA-0BA08C67783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DC5E-3884-4B6E-A943-67F5DB57FB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AB7-AF30-4623-80EA-0BA08C67783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DC5E-3884-4B6E-A943-67F5DB57FB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EAB7-AF30-4623-80EA-0BA08C67783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4DC5E-3884-4B6E-A943-67F5DB57FB5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A1EAB7-AF30-4623-80EA-0BA08C67783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E4DC5E-3884-4B6E-A943-67F5DB57FB5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F4Jou8vZ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3671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oper Black" pitchFamily="18" charset="0"/>
              </a:rPr>
              <a:t>Christmas wishes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Cooper Black" pitchFamily="18" charset="0"/>
              </a:rPr>
              <a:t>“Wish best wishes for Christmas and the New Year</a:t>
            </a:r>
            <a:r>
              <a:rPr lang="en-US" sz="3600" dirty="0" smtClean="0">
                <a:solidFill>
                  <a:schemeClr val="tx1"/>
                </a:solidFill>
                <a:latin typeface="Cooper Black" pitchFamily="18" charset="0"/>
              </a:rPr>
              <a:t>!”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Cooper Black" pitchFamily="18" charset="0"/>
              </a:rPr>
              <a:t>“Wishing you every success for the New Year</a:t>
            </a:r>
            <a:r>
              <a:rPr lang="en-US" sz="3600" dirty="0" smtClean="0">
                <a:solidFill>
                  <a:schemeClr val="tx1"/>
                </a:solidFill>
                <a:latin typeface="Cooper Black" pitchFamily="18" charset="0"/>
              </a:rPr>
              <a:t>!”</a:t>
            </a:r>
          </a:p>
          <a:p>
            <a:pPr lvl="0"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Cooper Black" pitchFamily="18" charset="0"/>
              </a:rPr>
              <a:t>“Wishing you a Christmas filled with love and friendship</a:t>
            </a:r>
            <a:r>
              <a:rPr lang="en-US" sz="3600" dirty="0" smtClean="0">
                <a:solidFill>
                  <a:schemeClr val="tx1"/>
                </a:solidFill>
                <a:latin typeface="Cooper Black" pitchFamily="18" charset="0"/>
              </a:rPr>
              <a:t>!”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Cooper Black" pitchFamily="18" charset="0"/>
              </a:rPr>
              <a:t>“May your Christmas be filled with happy surprise!”</a:t>
            </a:r>
            <a:endParaRPr lang="ru-RU" sz="3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Cooper Black" pitchFamily="18" charset="0"/>
              </a:rPr>
              <a:t>“Wishing you a Merry Christmas and a Happy New Year!”</a:t>
            </a:r>
            <a:endParaRPr lang="ru-RU" sz="360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v"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Christmas\4 В 24.12.14\WishList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752528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rry-christmas-and-happy-new-year-c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833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un_light_beams_sky_wood_winter_landscape_trees_hoarfrost_lamp_clearly_61270_3840x2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otto.net.ua-88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9040"/>
            <a:ext cx="5436096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christkindal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67944" cy="432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j0439765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922912" y="-1"/>
            <a:ext cx="4221089" cy="422108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293096"/>
            <a:ext cx="8610600" cy="1999754"/>
          </a:xfrm>
        </p:spPr>
        <p:txBody>
          <a:bodyPr/>
          <a:lstStyle/>
          <a:p>
            <a:r>
              <a:rPr lang="ru-RU" dirty="0" smtClean="0"/>
              <a:t>                                             </a:t>
            </a:r>
            <a:r>
              <a:rPr lang="en-US" sz="4400" dirty="0" smtClean="0">
                <a:solidFill>
                  <a:schemeClr val="tx1"/>
                </a:solidFill>
                <a:latin typeface="Cooper Black" pitchFamily="18" charset="0"/>
              </a:rPr>
              <a:t>Candle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ooper Black" pitchFamily="18" charset="0"/>
              </a:rPr>
              <a:t>Candy cane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355976" cy="76470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oper Black" pitchFamily="18" charset="0"/>
              </a:rPr>
              <a:t>             </a:t>
            </a:r>
            <a:r>
              <a:rPr lang="en-US" sz="4000" b="1" dirty="0" smtClean="0">
                <a:solidFill>
                  <a:schemeClr val="tx1"/>
                </a:solidFill>
                <a:latin typeface="Cooper Black" pitchFamily="18" charset="0"/>
              </a:rPr>
              <a:t>Angel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tock-illustration-7772944-cartoon-christmas-crac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7032"/>
            <a:ext cx="341987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artificial-christmas-tre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652120" y="0"/>
            <a:ext cx="3491880" cy="523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nbruvm1414481716824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653136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                            </a:t>
            </a:r>
            <a:r>
              <a:rPr lang="en-US" sz="4800" dirty="0" smtClean="0">
                <a:solidFill>
                  <a:schemeClr val="tx1"/>
                </a:solidFill>
                <a:latin typeface="Cooper Black" pitchFamily="18" charset="0"/>
              </a:rPr>
              <a:t>Cracker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0"/>
            <a:ext cx="4290556" cy="63976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Cooper Black" pitchFamily="18" charset="0"/>
              </a:rPr>
              <a:t>         Card</a:t>
            </a:r>
            <a:endParaRPr lang="ru-RU" sz="4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851759" y="0"/>
            <a:ext cx="4292241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ooper Black" pitchFamily="18" charset="0"/>
              </a:rPr>
              <a:t>Christmas tree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417726765521990969_p3_i1_w2560.jpe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497248" y="0"/>
            <a:ext cx="3646752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1045652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79912" cy="5094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290556" cy="6397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ooper Black" pitchFamily="18" charset="0"/>
              </a:rPr>
              <a:t>decoration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79912" y="1412776"/>
            <a:ext cx="5076056" cy="63976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Cooper Black" pitchFamily="18" charset="0"/>
              </a:rPr>
              <a:t>       elf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listen-san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276872"/>
            <a:ext cx="3737744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Cooper Black" pitchFamily="18" charset="0"/>
              </a:rPr>
              <a:t>       Father </a:t>
            </a:r>
            <a:r>
              <a:rPr lang="en-US" sz="4400" dirty="0" err="1" smtClean="0">
                <a:solidFill>
                  <a:schemeClr val="tx1"/>
                </a:solidFill>
                <a:latin typeface="Cooper Black" pitchFamily="18" charset="0"/>
              </a:rPr>
              <a:t>christmas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3022775_large_26574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624817"/>
            <a:ext cx="4283968" cy="323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happy-new-year-34-1680-105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59425" y="0"/>
            <a:ext cx="518457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b_new-year-by-the-fireplace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95604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10200"/>
            <a:ext cx="8915400" cy="8826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Cooper Black" pitchFamily="18" charset="0"/>
              </a:rPr>
              <a:t>present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4290556" cy="63976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Cooper Black" pitchFamily="18" charset="0"/>
              </a:rPr>
              <a:t>fireplace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1759" y="3212976"/>
            <a:ext cx="4292241" cy="63976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Cooper Black" pitchFamily="18" charset="0"/>
              </a:rPr>
              <a:t>      lantern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hristmas-Puddin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11960" cy="4211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75350"/>
            <a:ext cx="8610600" cy="882650"/>
          </a:xfrm>
        </p:spPr>
        <p:txBody>
          <a:bodyPr/>
          <a:lstStyle/>
          <a:p>
            <a:r>
              <a:rPr lang="en-US" dirty="0" smtClean="0"/>
              <a:t>                                         </a:t>
            </a:r>
            <a:r>
              <a:rPr lang="en-US" sz="4800" dirty="0" smtClean="0">
                <a:solidFill>
                  <a:schemeClr val="tx1"/>
                </a:solidFill>
                <a:latin typeface="Cooper Black" pitchFamily="18" charset="0"/>
              </a:rPr>
              <a:t>sleigh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290556" cy="63976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Cooper Black" pitchFamily="18" charset="0"/>
              </a:rPr>
              <a:t>     pudding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1759" y="0"/>
            <a:ext cx="4292241" cy="63976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Cooper Black" pitchFamily="18" charset="0"/>
              </a:rPr>
              <a:t>reindeer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11969238652cC17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548680"/>
            <a:ext cx="293298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anta-sleigh-icon-1383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80928"/>
            <a:ext cx="48768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Top-10-Ideas-For-Decorate-Home-At-Christmas-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902262" y="3212976"/>
            <a:ext cx="524173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Christmas Star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55976" cy="4584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3216"/>
            <a:ext cx="8610600" cy="88265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Cooper Black" pitchFamily="18" charset="0"/>
              </a:rPr>
              <a:t>stocking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23520" y="476672"/>
            <a:ext cx="4320480" cy="613816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latin typeface="Cooper Black" pitchFamily="18" charset="0"/>
              </a:rPr>
              <a:t>star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Christmas\4 В 24.12.14\poisk_predm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</TotalTime>
  <Words>85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                                             Candle</vt:lpstr>
      <vt:lpstr>                            Cracker</vt:lpstr>
      <vt:lpstr>       Father christmas</vt:lpstr>
      <vt:lpstr>present</vt:lpstr>
      <vt:lpstr>                                         sleigh</vt:lpstr>
      <vt:lpstr>stocking</vt:lpstr>
      <vt:lpstr>Слайд 9</vt:lpstr>
      <vt:lpstr>Christmas wishes</vt:lpstr>
      <vt:lpstr>Слайд 11</vt:lpstr>
      <vt:lpstr>Слайд 12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c400</dc:creator>
  <cp:lastModifiedBy>c400</cp:lastModifiedBy>
  <cp:revision>8</cp:revision>
  <dcterms:created xsi:type="dcterms:W3CDTF">2015-12-22T15:51:10Z</dcterms:created>
  <dcterms:modified xsi:type="dcterms:W3CDTF">2015-12-22T17:06:06Z</dcterms:modified>
</cp:coreProperties>
</file>