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63" r:id="rId6"/>
    <p:sldId id="264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4151-A375-407C-B5A7-5AE673DBEEAD}" type="datetimeFigureOut">
              <a:rPr lang="ru-RU" smtClean="0"/>
              <a:pPr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32E0-5118-4189-9D57-C9574BE3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484785"/>
            <a:ext cx="8712968" cy="211566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5400" b="1" i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400" b="1" i="1" spc="5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Здоровьесберегающая</a:t>
            </a:r>
            <a:r>
              <a:rPr lang="ru-RU" sz="6400" b="1" i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технология</a:t>
            </a:r>
            <a:endParaRPr lang="ru-RU" sz="6400" b="1" i="1" spc="50" dirty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r>
              <a:rPr lang="ru-RU" b="1" u="sng" dirty="0" smtClean="0"/>
              <a:t>Подготовили</a:t>
            </a:r>
            <a:r>
              <a:rPr lang="ru-RU" dirty="0" smtClean="0"/>
              <a:t>: МО иностранных языков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sz="5400" b="1" i="1" dirty="0">
                <a:solidFill>
                  <a:srgbClr val="7030A0"/>
                </a:solidFill>
              </a:rPr>
              <a:t>Лучший способ сделать ребёнка хорошим -</a:t>
            </a:r>
            <a:r>
              <a:rPr lang="ru-RU" sz="5400" b="1" dirty="0">
                <a:solidFill>
                  <a:srgbClr val="7030A0"/>
                </a:solidFill>
              </a:rPr>
              <a:t/>
            </a:r>
            <a:br>
              <a:rPr lang="ru-RU" sz="5400" b="1" dirty="0">
                <a:solidFill>
                  <a:srgbClr val="7030A0"/>
                </a:solidFill>
              </a:rPr>
            </a:br>
            <a:r>
              <a:rPr lang="ru-RU" sz="5400" b="1" i="1" dirty="0">
                <a:solidFill>
                  <a:srgbClr val="7030A0"/>
                </a:solidFill>
              </a:rPr>
              <a:t>это сделать его здоровым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Оскар Уайльд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7030A0"/>
                </a:solidFill>
              </a:rPr>
              <a:t>Что же такое </a:t>
            </a:r>
            <a:r>
              <a:rPr lang="ru-RU" b="1" u="sng" dirty="0" err="1">
                <a:solidFill>
                  <a:srgbClr val="7030A0"/>
                </a:solidFill>
              </a:rPr>
              <a:t>здоровьесберегающие</a:t>
            </a:r>
            <a:r>
              <a:rPr lang="ru-RU" b="1" u="sng" dirty="0">
                <a:solidFill>
                  <a:srgbClr val="7030A0"/>
                </a:solidFill>
              </a:rPr>
              <a:t> образовательные технологии (ЗОТ)?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i="1" dirty="0"/>
              <a:t>Это совокупность форм и приемов организации учебного процесса без ущерба для здоровья ребенка и </a:t>
            </a:r>
            <a:r>
              <a:rPr lang="ru-RU" sz="6000" i="1" dirty="0" smtClean="0"/>
              <a:t>педагога.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 fontScale="90000"/>
          </a:bodyPr>
          <a:lstStyle/>
          <a:p>
            <a:r>
              <a:rPr lang="ru-RU" sz="7300" b="1" u="sng" dirty="0">
                <a:solidFill>
                  <a:srgbClr val="7030A0"/>
                </a:solidFill>
              </a:rPr>
              <a:t>Основная цель </a:t>
            </a:r>
            <a:r>
              <a:rPr lang="ru-RU" sz="7300" b="1" u="sng" dirty="0" err="1">
                <a:solidFill>
                  <a:srgbClr val="7030A0"/>
                </a:solidFill>
              </a:rPr>
              <a:t>здоровьесберегающих</a:t>
            </a:r>
            <a:r>
              <a:rPr lang="ru-RU" sz="7300" b="1" u="sng" dirty="0">
                <a:solidFill>
                  <a:srgbClr val="7030A0"/>
                </a:solidFill>
              </a:rPr>
              <a:t> технологий </a:t>
            </a:r>
            <a:r>
              <a:rPr lang="ru-RU" sz="7300" dirty="0">
                <a:solidFill>
                  <a:srgbClr val="7030A0"/>
                </a:solidFill>
              </a:rPr>
              <a:t>- сохранение и укрепление здоровья учащихся</a:t>
            </a:r>
            <a:r>
              <a:rPr lang="ru-RU" dirty="0">
                <a:solidFill>
                  <a:srgbClr val="7030A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52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15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для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Физкультурная минутка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Пальчиковая гимнастика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Гимнастика для глаз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Смена видов деятельности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Артикуляционная гимнастика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Игры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Релаксация</a:t>
            </a:r>
          </a:p>
          <a:p>
            <a:pPr algn="ctr"/>
            <a:r>
              <a:rPr lang="ru-RU" sz="1800" b="1" i="1" u="sng" dirty="0">
                <a:solidFill>
                  <a:srgbClr val="7030A0"/>
                </a:solidFill>
              </a:rPr>
              <a:t>Технологии эстетической </a:t>
            </a:r>
            <a:r>
              <a:rPr lang="ru-RU" sz="1800" b="1" i="1" u="sng" dirty="0" smtClean="0">
                <a:solidFill>
                  <a:srgbClr val="7030A0"/>
                </a:solidFill>
              </a:rPr>
              <a:t>направленности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Оформление кабинета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Позы учащихся</a:t>
            </a:r>
          </a:p>
          <a:p>
            <a:pPr algn="ctr"/>
            <a:r>
              <a:rPr lang="ru-RU" sz="1800" b="1" i="1" u="sng" dirty="0">
                <a:solidFill>
                  <a:srgbClr val="7030A0"/>
                </a:solidFill>
              </a:rPr>
              <a:t>Технологии, создающие положительный психологический климат </a:t>
            </a:r>
            <a:endParaRPr lang="ru-RU" sz="1800" b="1" i="1" u="sng" dirty="0" smtClean="0">
              <a:solidFill>
                <a:srgbClr val="7030A0"/>
              </a:solidFill>
            </a:endParaRP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Эмоциональные разрядки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Беседы о здоровье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Стиль общения</a:t>
            </a:r>
          </a:p>
          <a:p>
            <a:pPr algn="ctr"/>
            <a:r>
              <a:rPr lang="ru-RU" sz="1800" b="1" i="1" u="sng" dirty="0" smtClean="0">
                <a:solidFill>
                  <a:srgbClr val="7030A0"/>
                </a:solidFill>
              </a:rPr>
              <a:t>Работа с родителями</a:t>
            </a:r>
            <a:endParaRPr lang="ru-RU" sz="1800" b="1" i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Формирование культуры здорового и безопасного образа жизни - одна из главнейших задач, обозначенных в нормах ФГОС</a:t>
            </a:r>
          </a:p>
        </p:txBody>
      </p:sp>
    </p:spTree>
    <p:extLst>
      <p:ext uri="{BB962C8B-B14F-4D97-AF65-F5344CB8AC3E}">
        <p14:creationId xmlns:p14="http://schemas.microsoft.com/office/powerpoint/2010/main" val="22140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Для достижения целей </a:t>
            </a:r>
            <a:r>
              <a:rPr lang="ru-RU" dirty="0" err="1">
                <a:solidFill>
                  <a:srgbClr val="7030A0"/>
                </a:solidFill>
              </a:rPr>
              <a:t>здоровьесберегающих</a:t>
            </a:r>
            <a:r>
              <a:rPr lang="ru-RU" dirty="0">
                <a:solidFill>
                  <a:srgbClr val="7030A0"/>
                </a:solidFill>
              </a:rPr>
              <a:t> образовательных технологий обучения необходимо определить основные средства </a:t>
            </a:r>
            <a:r>
              <a:rPr lang="ru-RU" dirty="0" smtClean="0">
                <a:solidFill>
                  <a:srgbClr val="7030A0"/>
                </a:solidFill>
              </a:rPr>
              <a:t>обучения: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- средства </a:t>
            </a:r>
            <a:r>
              <a:rPr lang="ru-RU" dirty="0">
                <a:solidFill>
                  <a:srgbClr val="7030A0"/>
                </a:solidFill>
              </a:rPr>
              <a:t>двигательной </a:t>
            </a:r>
            <a:r>
              <a:rPr lang="ru-RU" dirty="0" smtClean="0">
                <a:solidFill>
                  <a:srgbClr val="7030A0"/>
                </a:solidFill>
              </a:rPr>
              <a:t>направленности;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- оздоровительные </a:t>
            </a:r>
            <a:r>
              <a:rPr lang="ru-RU" dirty="0">
                <a:solidFill>
                  <a:srgbClr val="7030A0"/>
                </a:solidFill>
              </a:rPr>
              <a:t>силы </a:t>
            </a:r>
            <a:r>
              <a:rPr lang="ru-RU" dirty="0" smtClean="0">
                <a:solidFill>
                  <a:srgbClr val="7030A0"/>
                </a:solidFill>
              </a:rPr>
              <a:t>природы;</a:t>
            </a:r>
            <a:r>
              <a:rPr lang="ru-RU" dirty="0">
                <a:solidFill>
                  <a:srgbClr val="7030A0"/>
                </a:solidFill>
              </a:rPr>
              <a:t>	</a:t>
            </a:r>
            <a:r>
              <a:rPr lang="ru-RU" dirty="0" smtClean="0">
                <a:solidFill>
                  <a:srgbClr val="7030A0"/>
                </a:solidFill>
              </a:rPr>
              <a:t>- гигиенические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1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В целом, эффективность использования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здоровьесберегающих</a:t>
            </a:r>
            <a:r>
              <a:rPr lang="ru-RU" sz="3200" b="1" i="1" dirty="0" smtClean="0">
                <a:solidFill>
                  <a:srgbClr val="7030A0"/>
                </a:solidFill>
              </a:rPr>
              <a:t> технологий в рамках реализации ФГОС прослеживается в возросшем уровне компетентности учащихся в вопросах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здоровьесбережения</a:t>
            </a:r>
            <a:r>
              <a:rPr lang="ru-RU" sz="3200" b="1" i="1" dirty="0" smtClean="0">
                <a:solidFill>
                  <a:srgbClr val="7030A0"/>
                </a:solidFill>
              </a:rPr>
              <a:t>, в развитии их физических навыков, двигательной активности и, в целом, на общем состоянии здоровья детей, что выражается в снижении простудных заболеваний.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Merci pour </a:t>
            </a:r>
            <a:r>
              <a:rPr lang="en-US" sz="5400" b="1" u="sng" dirty="0" err="1" smtClean="0">
                <a:solidFill>
                  <a:srgbClr val="7030A0"/>
                </a:solidFill>
              </a:rPr>
              <a:t>votre</a:t>
            </a:r>
            <a:r>
              <a:rPr lang="en-US" sz="5400" b="1" u="sng" dirty="0" smtClean="0">
                <a:solidFill>
                  <a:srgbClr val="7030A0"/>
                </a:solidFill>
              </a:rPr>
              <a:t> attention</a:t>
            </a:r>
            <a:br>
              <a:rPr lang="en-US" sz="5400" b="1" u="sng" dirty="0" smtClean="0">
                <a:solidFill>
                  <a:srgbClr val="7030A0"/>
                </a:solidFill>
              </a:rPr>
            </a:br>
            <a:r>
              <a:rPr lang="ru-RU" sz="5400" b="1" u="sng" dirty="0" smtClean="0">
                <a:solidFill>
                  <a:srgbClr val="7030A0"/>
                </a:solidFill>
              </a:rPr>
              <a:t/>
            </a:r>
            <a:br>
              <a:rPr lang="ru-RU" sz="5400" b="1" u="sng" dirty="0" smtClean="0">
                <a:solidFill>
                  <a:srgbClr val="7030A0"/>
                </a:solidFill>
              </a:rPr>
            </a:br>
            <a:r>
              <a:rPr lang="en-US" sz="5400" b="1" u="sng" dirty="0">
                <a:solidFill>
                  <a:srgbClr val="7030A0"/>
                </a:solidFill>
              </a:rPr>
              <a:t>Thank you for your attention</a:t>
            </a:r>
            <a:endParaRPr lang="ru-RU" sz="54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 Здоровьесберегающая технология</vt:lpstr>
      <vt:lpstr>Презентация PowerPoint</vt:lpstr>
      <vt:lpstr>Что же такое здоровьесберегающие образовательные технологии (ЗОТ)?</vt:lpstr>
      <vt:lpstr>Основная цель здоровьесберегающих технологий - сохранение и укрепление здоровья учащихся. </vt:lpstr>
      <vt:lpstr>15 здоровьесберегающих технологий для школы</vt:lpstr>
      <vt:lpstr>Формирование культуры здорового и безопасного образа жизни - одна из главнейших задач, обозначенных в нормах ФГОС</vt:lpstr>
      <vt:lpstr>Для достижения целей здоровьесберегающих образовательных технологий обучения необходимо определить основные средства обучения: - средства двигательной направленности;  - оздоровительные силы природы; - гигиенические </vt:lpstr>
      <vt:lpstr>В целом, эффективность использования здоровьесберегающих технологий в рамках реализации ФГОС прослеживается в возросшем уровне компетентности учащихся в вопросах здоровьесбережения, в развитии их физических навыков, двигательной активности и, в целом, на общем состоянии здоровья детей, что выражается в снижении простудных заболеваний.</vt:lpstr>
      <vt:lpstr>Merci pour votre attention  Thank you for your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Звенит последний звонок!</dc:title>
  <dc:creator>Домашний</dc:creator>
  <cp:lastModifiedBy>User</cp:lastModifiedBy>
  <cp:revision>11</cp:revision>
  <dcterms:created xsi:type="dcterms:W3CDTF">2019-05-14T08:55:13Z</dcterms:created>
  <dcterms:modified xsi:type="dcterms:W3CDTF">2022-04-08T17:19:27Z</dcterms:modified>
</cp:coreProperties>
</file>