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A976-D694-4C85-A0B3-EA1459ECE0E8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2A-BF48-4FDC-A478-309A3FD9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2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A976-D694-4C85-A0B3-EA1459ECE0E8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2A-BF48-4FDC-A478-309A3FD9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3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A976-D694-4C85-A0B3-EA1459ECE0E8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2A-BF48-4FDC-A478-309A3FD9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A976-D694-4C85-A0B3-EA1459ECE0E8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2A-BF48-4FDC-A478-309A3FD9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8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A976-D694-4C85-A0B3-EA1459ECE0E8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2A-BF48-4FDC-A478-309A3FD9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4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A976-D694-4C85-A0B3-EA1459ECE0E8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2A-BF48-4FDC-A478-309A3FD9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2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A976-D694-4C85-A0B3-EA1459ECE0E8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2A-BF48-4FDC-A478-309A3FD9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4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A976-D694-4C85-A0B3-EA1459ECE0E8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2A-BF48-4FDC-A478-309A3FD9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27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A976-D694-4C85-A0B3-EA1459ECE0E8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2A-BF48-4FDC-A478-309A3FD9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5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A976-D694-4C85-A0B3-EA1459ECE0E8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2A-BF48-4FDC-A478-309A3FD9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6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A976-D694-4C85-A0B3-EA1459ECE0E8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2A-BF48-4FDC-A478-309A3FD9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4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A976-D694-4C85-A0B3-EA1459ECE0E8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5F2A-BF48-4FDC-A478-309A3FD9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0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14772" y="233432"/>
            <a:ext cx="5048562" cy="1186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«Хакасия- край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мой. Край лесов, полей и рек»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2691" y="4228684"/>
            <a:ext cx="5934733" cy="73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Абакан, 2024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D:\ГРАНТ всё\рисунки Красота родного края\Цветная поляна. Бастрыкин Максим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875" y="1128227"/>
            <a:ext cx="4721695" cy="339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813982" y="3244334"/>
            <a:ext cx="2564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Край лесов, полей и рек</a:t>
            </a:r>
          </a:p>
        </p:txBody>
      </p:sp>
    </p:spTree>
    <p:extLst>
      <p:ext uri="{BB962C8B-B14F-4D97-AF65-F5344CB8AC3E}">
        <p14:creationId xmlns:p14="http://schemas.microsoft.com/office/powerpoint/2010/main" val="198008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проекта: </a:t>
            </a: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«Хакасия – </a:t>
            </a:r>
            <a:r>
              <a:rPr lang="ru-RU" sz="31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край мой. Край </a:t>
            </a: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лесов, полей и рек»</a:t>
            </a:r>
            <a: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проекта: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оздание условий для развития познавательных и творческих способностей детей в процессе расширения представлений о природе Хакасии.</a:t>
            </a:r>
            <a: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 </a:t>
            </a:r>
            <a:br>
              <a:rPr lang="ru-RU" sz="3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оздать условия для развития интереса у детей к природе.</a:t>
            </a:r>
            <a: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оздать условия для формирования бережного отношения к природе.</a:t>
            </a:r>
            <a: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оздать условия для расширения кругозора о растениях, животных, птицах Хакасии.</a:t>
            </a:r>
            <a: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оздать условия для организации взаимодействия семьи и детского сада.</a:t>
            </a:r>
            <a: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8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05" y="664537"/>
            <a:ext cx="11355187" cy="619346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современных условиях проблема экологического воспитания дошкольников приобретает остроту и актуальность. Именно 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мир. Следует направить все усилия на то, чтобы все живое приносило радость. Полученные знания об окружающем мире должны подкрепляться практической деятельностью и наглядными примерами для того, чтобы дети видели положительный результат своей деятельности и имели желание совершенствовать свои достижения.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4604" y="141316"/>
            <a:ext cx="7049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Проблемное поле проекта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4490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2495" y="1336393"/>
            <a:ext cx="99115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1этап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подготовительный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-разработать мероприятия, конспекты организованной образовательной деятельности по теме проекта;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-подобрать наглядный и дидактический материал по теме «Край лесов полей и рек»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28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основной</a:t>
            </a:r>
            <a:endParaRPr lang="ru-RU" sz="2800" dirty="0" smtClean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-проведение занятий, мастерских, экскурсий, акций;</a:t>
            </a:r>
            <a:endParaRPr lang="ru-RU" sz="2800" dirty="0" smtClean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-взаимодействие с родителями по реализации проекта. </a:t>
            </a:r>
            <a:endParaRPr lang="ru-RU" sz="2800" dirty="0" smtClean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заключительный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-презентация исследовательских  работ по проекту;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-оформление выставки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«Красота </a:t>
            </a:r>
            <a:r>
              <a:rPr lang="ru-RU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родного края»</a:t>
            </a:r>
            <a:r>
              <a:rPr lang="ru-RU" sz="2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-Создание мини-музея «Хакасия-мой край родной».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9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Красота родного края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D:\ГРАНТ всё\рисунки Красота родного края\Мой родной край. Моряков Кост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4" y="1319349"/>
            <a:ext cx="3749040" cy="256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ГРАНТ всё\рисунки Красота родного края\Родной край. Кириченко Даш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3658" y="3540034"/>
            <a:ext cx="3788228" cy="31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ГРАНТ всё\рисунки Красота родного края\Природа. Шаймарданова Алин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320" y="4167051"/>
            <a:ext cx="3629098" cy="242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7497" y="4153989"/>
            <a:ext cx="3043329" cy="240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5612" y="1175658"/>
            <a:ext cx="3744685" cy="280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1222" y="1267097"/>
            <a:ext cx="3023352" cy="200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938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Акция: «Покормите птиц зимой»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15" y="3945009"/>
            <a:ext cx="2798935" cy="2627922"/>
          </a:xfrm>
          <a:prstGeom prst="rect">
            <a:avLst/>
          </a:prstGeom>
        </p:spPr>
      </p:pic>
      <p:pic>
        <p:nvPicPr>
          <p:cNvPr id="6" name="Рисунок 5" descr="C:\Users\1\Desktop\Покорми птиц зимо РОМАШКА\1sx_R1PuzJQ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2235" y="3872833"/>
            <a:ext cx="3248388" cy="269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874" y="1527859"/>
            <a:ext cx="3569797" cy="47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710" y="1336189"/>
            <a:ext cx="2699658" cy="236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1659" y="1377387"/>
            <a:ext cx="2228346" cy="23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875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Где живёт капелька?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33" y="3750199"/>
            <a:ext cx="3232146" cy="242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6706" y="3496212"/>
            <a:ext cx="3756205" cy="281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7764" y="3501891"/>
            <a:ext cx="3408965" cy="255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083" y="972773"/>
            <a:ext cx="3246919" cy="243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57078" y="1065199"/>
            <a:ext cx="2963905" cy="222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6935" y="1230567"/>
            <a:ext cx="2413542" cy="223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Итоги проекта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5513" y="1787236"/>
            <a:ext cx="115546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познавательных и творческих способностей детей в процессе расширения представлений о природе Хакасии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Самоанализ проделанной работы детьми.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-Участие родителей и детей в организации различных мероприятий.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Повышение уровня знаний у детей и взрослых о природе  родного края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03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163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   Тема проекта: «Хакасия – край мой. Край лесов, полей и рек»  Цели проекта: создание условий для развития познавательных и творческих способностей детей в процессе расширения представлений о природе Хакасии.  Задачи проекта:  - создать условия для развития интереса у детей к природе. - создать условия для формирования бережного отношения к природе. - создать условия для расширения кругозора о растениях, животных, птицах Хакасии. - создать условия для организации взаимодействия семьи и детского сада.     </vt:lpstr>
      <vt:lpstr>           В современных условиях проблема экологического воспитания дошкольников приобретает остроту и актуальность. Именно 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мир. Следует направить все усилия на то, чтобы все живое приносило радость. Полученные знания об окружающем мире должны подкрепляться практической деятельностью и наглядными примерами для того, чтобы дети видели положительный результат своей деятельности и имели желание совершенствовать свои достижения.</vt:lpstr>
      <vt:lpstr>Этапы проекта</vt:lpstr>
      <vt:lpstr>Красота родного края</vt:lpstr>
      <vt:lpstr>Акция: «Покормите птиц зимой»</vt:lpstr>
      <vt:lpstr>Где живёт капелька?</vt:lpstr>
      <vt:lpstr>Итоги проекта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homepc</cp:lastModifiedBy>
  <cp:revision>9</cp:revision>
  <dcterms:created xsi:type="dcterms:W3CDTF">2017-12-20T01:38:39Z</dcterms:created>
  <dcterms:modified xsi:type="dcterms:W3CDTF">2024-04-16T11:31:45Z</dcterms:modified>
</cp:coreProperties>
</file>