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Дидактическая игра для старшего возраста по развитию речи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492896"/>
            <a:ext cx="6400800" cy="530614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</a:rPr>
              <a:t>«Кто в домике живет?»</a:t>
            </a:r>
            <a:endParaRPr lang="ru-RU" sz="6000" b="1" i="1" dirty="0">
              <a:solidFill>
                <a:srgbClr val="00B050"/>
              </a:solidFill>
            </a:endParaRPr>
          </a:p>
          <a:p>
            <a:r>
              <a:rPr lang="ru-RU" sz="6000" b="1" i="1" dirty="0" err="1" smtClean="0">
                <a:solidFill>
                  <a:schemeClr val="tx2">
                    <a:lumMod val="75000"/>
                  </a:schemeClr>
                </a:solidFill>
              </a:rPr>
              <a:t>Борденюк</a:t>
            </a:r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</a:rPr>
              <a:t> Н.В.</a:t>
            </a:r>
          </a:p>
          <a:p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</a:rPr>
              <a:t>МАДОУ ЦРР Д/С № 49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007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Цели:</a:t>
            </a:r>
            <a:r>
              <a:rPr lang="ru-RU" sz="2800" b="1" i="1" dirty="0" smtClean="0"/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учить детей определять количество слогов в слове , упражнять  в нахождении определенного звука в слове. Развивать детское творчество, моделируя  животных по представлению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400" dirty="0" smtClean="0"/>
          </a:p>
          <a:p>
            <a:r>
              <a:rPr lang="ru-RU" sz="2400" dirty="0" smtClean="0"/>
              <a:t>Технология -моделирование</a:t>
            </a:r>
            <a:endParaRPr lang="ru-RU" sz="2400" dirty="0"/>
          </a:p>
          <a:p>
            <a:r>
              <a:rPr lang="ru-RU" sz="2400" dirty="0" smtClean="0"/>
              <a:t>Материалы</a:t>
            </a:r>
          </a:p>
          <a:p>
            <a:r>
              <a:rPr lang="ru-RU" sz="2400" dirty="0" smtClean="0"/>
              <a:t>Набор </a:t>
            </a:r>
            <a:r>
              <a:rPr lang="ru-RU" sz="2400" dirty="0" err="1" smtClean="0"/>
              <a:t>Фребеля</a:t>
            </a:r>
            <a:r>
              <a:rPr lang="ru-RU" sz="2400" dirty="0" smtClean="0"/>
              <a:t> №7,№8,№9</a:t>
            </a:r>
          </a:p>
          <a:p>
            <a:r>
              <a:rPr lang="ru-RU" sz="2400" dirty="0" smtClean="0"/>
              <a:t>Магнитный конструктор «Ферма»</a:t>
            </a:r>
          </a:p>
          <a:p>
            <a:r>
              <a:rPr lang="ru-RU" sz="2400" dirty="0" smtClean="0"/>
              <a:t>Рамки объемные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Вариант 1</a:t>
            </a:r>
            <a:r>
              <a:rPr lang="ru-RU" sz="2400" dirty="0" smtClean="0"/>
              <a:t> (индивидуально , подгруппой)</a:t>
            </a:r>
          </a:p>
          <a:p>
            <a:r>
              <a:rPr lang="ru-RU" sz="2400" dirty="0" smtClean="0"/>
              <a:t>Воспитатель предлагает заселить животных в домике .В данном домике могут жить животные в названии которых имеется определенный звук</a:t>
            </a:r>
            <a:r>
              <a:rPr lang="ru-RU" sz="2400" dirty="0" smtClean="0"/>
              <a:t>. После </a:t>
            </a:r>
            <a:r>
              <a:rPr lang="ru-RU" sz="2400" dirty="0" smtClean="0"/>
              <a:t>окончания дети моделируют из наборов животных</a:t>
            </a:r>
            <a:r>
              <a:rPr lang="ru-RU" sz="2400" dirty="0" smtClean="0"/>
              <a:t>, которых </a:t>
            </a:r>
            <a:r>
              <a:rPr lang="ru-RU" sz="2400" dirty="0" smtClean="0"/>
              <a:t>они видели в зоопарке.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Вариант 2</a:t>
            </a:r>
            <a:r>
              <a:rPr lang="ru-RU" sz="2400" dirty="0" smtClean="0"/>
              <a:t>(индивидуально , подгруппой)</a:t>
            </a:r>
          </a:p>
          <a:p>
            <a:r>
              <a:rPr lang="ru-RU" sz="2400" dirty="0" smtClean="0"/>
              <a:t>Заселить животных ориентируясь на количество слогов в  названии животного. После окончания задания, дети моделируют животных, которые могут быть в зоопарке.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39318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это было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670643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слогов в слове?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797454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Моделируем</a:t>
            </a:r>
            <a:r>
              <a:rPr lang="ru-RU" dirty="0" smtClean="0"/>
              <a:t> </a:t>
            </a:r>
            <a:r>
              <a:rPr lang="ru-RU" dirty="0" smtClean="0"/>
              <a:t>животных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916504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053651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для старшего возраста по развитию речи</vt:lpstr>
      <vt:lpstr>Цели: учить детей определять количество слогов в слове , упражнять  в нахождении определенного звука в слове. Развивать детское творчество, моделируя  животных по представлению.</vt:lpstr>
      <vt:lpstr>Как это было</vt:lpstr>
      <vt:lpstr>Сколько слогов в слове?</vt:lpstr>
      <vt:lpstr>Моделируем животных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для старшего возраста по развитию речи</dc:title>
  <dc:creator>comp9</dc:creator>
  <cp:lastModifiedBy>comp9</cp:lastModifiedBy>
  <cp:revision>6</cp:revision>
  <dcterms:created xsi:type="dcterms:W3CDTF">2017-01-12T15:23:58Z</dcterms:created>
  <dcterms:modified xsi:type="dcterms:W3CDTF">2017-06-27T10:11:06Z</dcterms:modified>
</cp:coreProperties>
</file>