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77" r:id="rId2"/>
    <p:sldId id="258" r:id="rId3"/>
    <p:sldId id="260" r:id="rId4"/>
    <p:sldId id="263" r:id="rId5"/>
    <p:sldId id="261" r:id="rId6"/>
    <p:sldId id="264" r:id="rId7"/>
    <p:sldId id="266" r:id="rId8"/>
    <p:sldId id="265" r:id="rId9"/>
    <p:sldId id="267" r:id="rId10"/>
    <p:sldId id="268" r:id="rId11"/>
    <p:sldId id="269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0767"/>
    <a:srgbClr val="FF33CC"/>
    <a:srgbClr val="E2C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7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D4826-7FC3-4722-A018-727615C36CAC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DFDF7-6DBC-45D9-BDC0-AED85445E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40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FDF7-6DBC-45D9-BDC0-AED85445EA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06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42146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63688" y="1451693"/>
            <a:ext cx="5286412" cy="1785951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Моя СЕМЕЙНАЯ</a:t>
            </a:r>
            <a:r>
              <a:rPr lang="ru-RU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44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РЕЛИКВИЯ</a:t>
            </a:r>
            <a:endParaRPr lang="ru-RU" sz="4400" b="1" i="1" dirty="0">
              <a:latin typeface="Georgia" panose="02040502050405020303" pitchFamily="18" charset="0"/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500430" y="3714752"/>
            <a:ext cx="4886300" cy="19859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i="1" dirty="0" smtClean="0">
                <a:solidFill>
                  <a:srgbClr val="00B050"/>
                </a:solidFill>
              </a:rPr>
              <a:t>Выполнил обучающийся  3 «А» класса    Кузьменков Степан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B050"/>
                </a:solidFill>
              </a:rPr>
              <a:t> Руководитель:                     </a:t>
            </a:r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00B050"/>
                </a:solidFill>
              </a:rPr>
              <a:t>Жадько</a:t>
            </a:r>
            <a:r>
              <a:rPr lang="ru-RU" i="1" dirty="0" smtClean="0">
                <a:solidFill>
                  <a:srgbClr val="00B050"/>
                </a:solidFill>
              </a:rPr>
              <a:t> Людмила Владимировна</a:t>
            </a:r>
          </a:p>
          <a:p>
            <a:pPr marL="0" indent="0" algn="just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871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586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6000792" cy="642942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12965" y="4205498"/>
            <a:ext cx="1804122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65040" y="321297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  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340768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Историю своей семьи</a:t>
            </a:r>
          </a:p>
          <a:p>
            <a:r>
              <a:rPr lang="ru-RU" sz="3600" dirty="0"/>
              <a:t>Каждый должен знать.</a:t>
            </a:r>
          </a:p>
          <a:p>
            <a:r>
              <a:rPr lang="ru-RU" sz="3600" dirty="0"/>
              <a:t>Реликвии семейные</a:t>
            </a:r>
          </a:p>
          <a:p>
            <a:r>
              <a:rPr lang="ru-RU" sz="3600" dirty="0"/>
              <a:t>Нужно сохранять,</a:t>
            </a:r>
          </a:p>
          <a:p>
            <a:r>
              <a:rPr lang="ru-RU" sz="3600" dirty="0"/>
              <a:t>Чтоб будущим потомкам</a:t>
            </a:r>
          </a:p>
          <a:p>
            <a:r>
              <a:rPr lang="ru-RU" sz="3600" dirty="0"/>
              <a:t>Всё это передать.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5"/>
            <a:ext cx="5643602" cy="107156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378619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68140"/>
            <a:ext cx="4734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>
                <a:solidFill>
                  <a:srgbClr val="FF0000"/>
                </a:solidFill>
              </a:rPr>
              <a:t>«Я прадедушкой очень горжусь,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Мне пример его –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жизни подмога,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Но из сердца не выкинуть грусть –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Трудной стала его дорога.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У меня всё ещё впереди,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 свой путь выбирать мне надо.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Но хочу я его пройти,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Как по жизни прошёл мой прадед».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61807"/>
            <a:ext cx="5643602" cy="107156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85786" y="565199"/>
            <a:ext cx="585791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4050">
            <a:off x="6135606" y="477137"/>
            <a:ext cx="3017913" cy="18884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3938" y="2380447"/>
            <a:ext cx="755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 smtClean="0">
              <a:solidFill>
                <a:srgbClr val="E70767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483768" y="528217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854" y="2285992"/>
            <a:ext cx="8419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Спасибо </a:t>
            </a:r>
            <a:r>
              <a:rPr lang="ru-RU" sz="6000" b="1" i="1" dirty="0" smtClean="0">
                <a:solidFill>
                  <a:srgbClr val="00B050"/>
                </a:solidFill>
              </a:rPr>
              <a:t>за </a:t>
            </a:r>
            <a:r>
              <a:rPr lang="ru-RU" sz="6000" b="1" i="1" dirty="0" smtClean="0">
                <a:solidFill>
                  <a:srgbClr val="FF0000"/>
                </a:solidFill>
              </a:rPr>
              <a:t>внимание! 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574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329" y="204770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85786" y="1071546"/>
            <a:ext cx="5286412" cy="1785951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Тема сочинения – семейная реликвия.</a:t>
            </a:r>
          </a:p>
          <a:p>
            <a:r>
              <a:rPr lang="ru-RU" sz="3600" b="1" i="1" dirty="0" smtClean="0"/>
              <a:t>Из словаря С.И.Ожегова</a:t>
            </a:r>
            <a:endParaRPr lang="ru-RU" sz="3600" b="1" i="1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pic>
        <p:nvPicPr>
          <p:cNvPr id="1026" name="Picture 2" descr="D:\Саша\Фотки\Свадьба\Новая папка\Любимая Кристина 012.jpg"/>
          <p:cNvPicPr>
            <a:picLocks noChangeAspect="1" noChangeArrowheads="1"/>
          </p:cNvPicPr>
          <p:nvPr/>
        </p:nvPicPr>
        <p:blipFill rotWithShape="1">
          <a:blip r:embed="rId5" cstate="print"/>
          <a:srcRect l="1066" t="27757" r="5117" b="37364"/>
          <a:stretch/>
        </p:blipFill>
        <p:spPr bwMode="auto">
          <a:xfrm>
            <a:off x="1907705" y="3356992"/>
            <a:ext cx="6192688" cy="1623241"/>
          </a:xfrm>
          <a:prstGeom prst="rect">
            <a:avLst/>
          </a:prstGeom>
          <a:noFill/>
          <a:ln>
            <a:noFill/>
          </a:ln>
          <a:effectLst>
            <a:glow rad="228600">
              <a:srgbClr val="E2C285"/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101010" cy="1722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Цель моей работы: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изучение и сохранение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семейных реликвий, 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истории семьи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857356" y="3000372"/>
            <a:ext cx="6572296" cy="307183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2997338" y="3455239"/>
            <a:ext cx="3423459" cy="21421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5429250" cy="56038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Старинная шкатулка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1500174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Эту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старинную шкатулку мой прадед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ван подарил прабабушке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нтонине  перед уходом на фронт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000628" y="150017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K: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905708" cy="31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7"/>
            <a:ext cx="5429288" cy="57150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Старинная фотография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572560" y="478044"/>
            <a:ext cx="3017913" cy="18884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804" y="1358293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Мой прадед Иван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Васильевич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и прабабушка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Антонина Ивановна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</a:p>
        </p:txBody>
      </p:sp>
      <p:pic>
        <p:nvPicPr>
          <p:cNvPr id="2050" name="Picture 2" descr="K: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2244"/>
            <a:ext cx="3228975" cy="45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197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4857784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Это моя бабушка Света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714752"/>
            <a:ext cx="2243094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31990" y="2143116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Прабабушка </a:t>
            </a:r>
            <a:r>
              <a:rPr lang="ru-RU" sz="2400" b="1" i="1" dirty="0"/>
              <a:t>А</a:t>
            </a:r>
            <a:r>
              <a:rPr lang="ru-RU" sz="2400" b="1" i="1" dirty="0" smtClean="0"/>
              <a:t>нтонина передала шкатулку моей бабушке Свете </a:t>
            </a:r>
            <a:endParaRPr lang="ru-RU" sz="2400" b="1" i="1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156780" y="3659321"/>
            <a:ext cx="1804122" cy="1656184"/>
          </a:xfrm>
          <a:prstGeom prst="rect">
            <a:avLst/>
          </a:prstGeom>
          <a:noFill/>
        </p:spPr>
      </p:pic>
      <p:pic>
        <p:nvPicPr>
          <p:cNvPr id="3074" name="Picture 2" descr="K: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99" y="1288951"/>
            <a:ext cx="3879816" cy="3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6346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521497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Бабушка Света передала шкатулку моей маме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pic>
        <p:nvPicPr>
          <p:cNvPr id="5122" name="Picture 2" descr="K: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2582"/>
            <a:ext cx="3798168" cy="454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7"/>
            <a:ext cx="478634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Теперь памятная шкатулочка живет в нашем доме  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32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5984" y="407194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K: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5476"/>
            <a:ext cx="4464497" cy="4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6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45359"/>
            <a:ext cx="5643602" cy="121444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Когда я стану взрослым,</a:t>
            </a:r>
            <a:br>
              <a:rPr lang="ru-RU" sz="2800" dirty="0"/>
            </a:br>
            <a:r>
              <a:rPr lang="ru-RU" sz="2800" dirty="0"/>
              <a:t>Буду иметь детей,</a:t>
            </a:r>
            <a:br>
              <a:rPr lang="ru-RU" sz="2800" dirty="0"/>
            </a:br>
            <a:r>
              <a:rPr lang="ru-RU" sz="2800" dirty="0"/>
              <a:t>Им передам реликвию</a:t>
            </a:r>
            <a:br>
              <a:rPr lang="ru-RU" sz="2800" dirty="0"/>
            </a:br>
            <a:r>
              <a:rPr lang="ru-RU" sz="2800" dirty="0"/>
              <a:t>И расскажу о ней.</a:t>
            </a:r>
            <a:br>
              <a:rPr lang="ru-RU" sz="2800" dirty="0"/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4886300" cy="1985970"/>
          </a:xfrm>
        </p:spPr>
        <p:txBody>
          <a:bodyPr>
            <a:normAutofit/>
          </a:bodyPr>
          <a:lstStyle/>
          <a:p>
            <a:pPr algn="just"/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pic>
        <p:nvPicPr>
          <p:cNvPr id="6146" name="Picture 2" descr="K: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580" y="2109023"/>
            <a:ext cx="3870176" cy="40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125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 </vt:lpstr>
      <vt:lpstr>Цель моей работы:  изучение и сохранение семейных реликвий,  истории семьи</vt:lpstr>
      <vt:lpstr>Старинная шкатулка</vt:lpstr>
      <vt:lpstr>Старинная фотография</vt:lpstr>
      <vt:lpstr>Это моя бабушка Света </vt:lpstr>
      <vt:lpstr>Бабушка Света передала шкатулку моей маме </vt:lpstr>
      <vt:lpstr>Теперь памятная шкатулочка живет в нашем доме   </vt:lpstr>
      <vt:lpstr>Когда я стану взрослым, Буду иметь детей, Им передам реликвию И расскажу о ней. </vt:lpstr>
      <vt:lpstr>Слайд 10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WS</cp:lastModifiedBy>
  <cp:revision>201</cp:revision>
  <dcterms:created xsi:type="dcterms:W3CDTF">2013-11-25T16:17:37Z</dcterms:created>
  <dcterms:modified xsi:type="dcterms:W3CDTF">2016-02-11T10:46:44Z</dcterms:modified>
</cp:coreProperties>
</file>